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4319588" cy="4319588"/>
  <p:notesSz cx="6858000" cy="9144000"/>
  <p:defaultTextStyle>
    <a:defPPr>
      <a:defRPr lang="en-US"/>
    </a:defPPr>
    <a:lvl1pPr marL="0" algn="l" defTabSz="414680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1pPr>
    <a:lvl2pPr marL="207340" algn="l" defTabSz="414680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2pPr>
    <a:lvl3pPr marL="414680" algn="l" defTabSz="414680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3pPr>
    <a:lvl4pPr marL="622021" algn="l" defTabSz="414680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4pPr>
    <a:lvl5pPr marL="829361" algn="l" defTabSz="414680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5pPr>
    <a:lvl6pPr marL="1036701" algn="l" defTabSz="414680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6pPr>
    <a:lvl7pPr marL="1244041" algn="l" defTabSz="414680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7pPr>
    <a:lvl8pPr marL="1451381" algn="l" defTabSz="414680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8pPr>
    <a:lvl9pPr marL="1658722" algn="l" defTabSz="414680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E0C1"/>
    <a:srgbClr val="3E0097"/>
    <a:srgbClr val="C4F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28" autoAdjust="0"/>
    <p:restoredTop sz="94660"/>
  </p:normalViewPr>
  <p:slideViewPr>
    <p:cSldViewPr snapToGrid="0">
      <p:cViewPr varScale="1">
        <p:scale>
          <a:sx n="181" d="100"/>
          <a:sy n="181" d="100"/>
        </p:scale>
        <p:origin x="118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24820-1079-45AA-A4B2-BA4925B33E0D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FDAF9-D003-472B-8AC4-56687299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6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DAF9-D003-472B-8AC4-56687299575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29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706933"/>
            <a:ext cx="3671650" cy="1503857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2268784"/>
            <a:ext cx="3239691" cy="1042900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25E-461A-40A9-A4B0-A1CE1EB79730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A552-2BF7-40FB-BEDA-B71F9736B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1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25E-461A-40A9-A4B0-A1CE1EB79730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A552-2BF7-40FB-BEDA-B71F9736B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05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229978"/>
            <a:ext cx="931411" cy="36606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229978"/>
            <a:ext cx="2740239" cy="36606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25E-461A-40A9-A4B0-A1CE1EB79730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A552-2BF7-40FB-BEDA-B71F9736B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11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25E-461A-40A9-A4B0-A1CE1EB79730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A552-2BF7-40FB-BEDA-B71F9736B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26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076899"/>
            <a:ext cx="3725645" cy="1796828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2890725"/>
            <a:ext cx="3725645" cy="944910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25E-461A-40A9-A4B0-A1CE1EB79730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A552-2BF7-40FB-BEDA-B71F9736B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81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149890"/>
            <a:ext cx="1835825" cy="27407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149890"/>
            <a:ext cx="1835825" cy="27407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25E-461A-40A9-A4B0-A1CE1EB79730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A552-2BF7-40FB-BEDA-B71F9736B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2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229979"/>
            <a:ext cx="3725645" cy="8349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058899"/>
            <a:ext cx="1827388" cy="518950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1577849"/>
            <a:ext cx="1827388" cy="2320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058899"/>
            <a:ext cx="1836388" cy="518950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1577849"/>
            <a:ext cx="1836388" cy="2320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25E-461A-40A9-A4B0-A1CE1EB79730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A552-2BF7-40FB-BEDA-B71F9736B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38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25E-461A-40A9-A4B0-A1CE1EB79730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A552-2BF7-40FB-BEDA-B71F9736B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51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25E-461A-40A9-A4B0-A1CE1EB79730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A552-2BF7-40FB-BEDA-B71F9736B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60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287972"/>
            <a:ext cx="1393180" cy="1007904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621942"/>
            <a:ext cx="2186791" cy="3069707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295877"/>
            <a:ext cx="1393180" cy="2400771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25E-461A-40A9-A4B0-A1CE1EB79730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A552-2BF7-40FB-BEDA-B71F9736B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82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287972"/>
            <a:ext cx="1393180" cy="1007904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621942"/>
            <a:ext cx="2186791" cy="3069707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295877"/>
            <a:ext cx="1393180" cy="2400771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25E-461A-40A9-A4B0-A1CE1EB79730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A552-2BF7-40FB-BEDA-B71F9736B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12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229979"/>
            <a:ext cx="3725645" cy="834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149890"/>
            <a:ext cx="3725645" cy="2740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4003619"/>
            <a:ext cx="971907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B125E-461A-40A9-A4B0-A1CE1EB79730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4003619"/>
            <a:ext cx="1457861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4003619"/>
            <a:ext cx="971907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BA552-2BF7-40FB-BEDA-B71F9736B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9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E0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993721"/>
            <a:ext cx="4319588" cy="1325867"/>
          </a:xfrm>
          <a:prstGeom prst="rect">
            <a:avLst/>
          </a:prstGeom>
          <a:solidFill>
            <a:srgbClr val="3E0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919" y="3260277"/>
            <a:ext cx="3591749" cy="799775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C4F2E5"/>
                </a:solidFill>
                <a:latin typeface="GT Walsheim" panose="00000500000000000000" pitchFamily="50" charset="0"/>
              </a:rPr>
              <a:t>We’re ready to welcome you back with a roar!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97919" cy="2993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75" y="191402"/>
            <a:ext cx="710447" cy="2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E0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993721"/>
            <a:ext cx="4319588" cy="1325867"/>
          </a:xfrm>
          <a:prstGeom prst="rect">
            <a:avLst/>
          </a:prstGeom>
          <a:solidFill>
            <a:srgbClr val="3E0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919" y="3260277"/>
            <a:ext cx="3591749" cy="799775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C4F2E5"/>
                </a:solidFill>
                <a:latin typeface="GT Walsheim" panose="00000500000000000000" pitchFamily="50" charset="0"/>
              </a:rPr>
              <a:t>We’ve made some changes to protect you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75" y="191402"/>
            <a:ext cx="710447" cy="259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88"/>
          <a:stretch/>
        </p:blipFill>
        <p:spPr>
          <a:xfrm>
            <a:off x="0" y="494559"/>
            <a:ext cx="4319588" cy="249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E0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993721"/>
            <a:ext cx="4319588" cy="1325867"/>
          </a:xfrm>
          <a:prstGeom prst="rect">
            <a:avLst/>
          </a:prstGeom>
          <a:solidFill>
            <a:srgbClr val="3E0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037" y="3256766"/>
            <a:ext cx="3927513" cy="799775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C4F2E5"/>
                </a:solidFill>
                <a:latin typeface="GT Walsheim" panose="00000500000000000000" pitchFamily="50" charset="0"/>
              </a:rPr>
              <a:t>You may have to queue as we are limiting numbers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75" y="191402"/>
            <a:ext cx="710447" cy="259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3831" y="591979"/>
            <a:ext cx="1100621" cy="2052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758" y="591980"/>
            <a:ext cx="1168073" cy="2052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137" y="591978"/>
            <a:ext cx="1100621" cy="205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E0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993721"/>
            <a:ext cx="4319588" cy="1325867"/>
          </a:xfrm>
          <a:prstGeom prst="rect">
            <a:avLst/>
          </a:prstGeom>
          <a:solidFill>
            <a:srgbClr val="3E0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919" y="3260277"/>
            <a:ext cx="3591749" cy="799775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C4F2E5"/>
                </a:solidFill>
                <a:latin typeface="GT Walsheim" panose="00000500000000000000" pitchFamily="50" charset="0"/>
              </a:rPr>
              <a:t>Please put on your face covering before visiting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75" y="191402"/>
            <a:ext cx="710447" cy="259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21" y="837731"/>
            <a:ext cx="2474943" cy="176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1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E0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993721"/>
            <a:ext cx="4319588" cy="1325867"/>
          </a:xfrm>
          <a:prstGeom prst="rect">
            <a:avLst/>
          </a:prstGeom>
          <a:solidFill>
            <a:srgbClr val="3E0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919" y="3260277"/>
            <a:ext cx="3591749" cy="799775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C4F2E5"/>
                </a:solidFill>
                <a:latin typeface="GT Walsheim" panose="00000500000000000000" pitchFamily="50" charset="0"/>
              </a:rPr>
              <a:t>Please maintain </a:t>
            </a:r>
          </a:p>
          <a:p>
            <a:r>
              <a:rPr lang="en-GB" sz="2400" dirty="0" smtClean="0">
                <a:solidFill>
                  <a:srgbClr val="C4F2E5"/>
                </a:solidFill>
                <a:latin typeface="GT Walsheim" panose="00000500000000000000" pitchFamily="50" charset="0"/>
              </a:rPr>
              <a:t>social distancing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75" y="191402"/>
            <a:ext cx="710447" cy="25953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713164" y="2031535"/>
            <a:ext cx="893258" cy="5285"/>
          </a:xfrm>
          <a:prstGeom prst="straightConnector1">
            <a:avLst/>
          </a:prstGeom>
          <a:ln w="50800">
            <a:solidFill>
              <a:srgbClr val="3E009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74634"/>
            <a:ext cx="4319588" cy="876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7185" y="2320605"/>
            <a:ext cx="2225216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3E0097"/>
                </a:solidFill>
                <a:latin typeface="GT Walsheim" panose="00000500000000000000" pitchFamily="50" charset="0"/>
              </a:rPr>
              <a:t>A Red Kite’s wingspan is up to 179cm!</a:t>
            </a:r>
            <a:endParaRPr lang="en-GB" dirty="0">
              <a:solidFill>
                <a:srgbClr val="3E0097"/>
              </a:solidFill>
              <a:latin typeface="GT Walshei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5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E0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993721"/>
            <a:ext cx="4319588" cy="1325867"/>
          </a:xfrm>
          <a:prstGeom prst="rect">
            <a:avLst/>
          </a:prstGeom>
          <a:solidFill>
            <a:srgbClr val="3E0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0786" y="3213614"/>
            <a:ext cx="4441156" cy="8760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dirty="0" smtClean="0">
                <a:solidFill>
                  <a:srgbClr val="C4F2E5"/>
                </a:solidFill>
                <a:latin typeface="GT Walsheim" panose="00000500000000000000" pitchFamily="50" charset="0"/>
              </a:rPr>
              <a:t>Our team is here to help. </a:t>
            </a:r>
          </a:p>
          <a:p>
            <a:pPr>
              <a:lnSpc>
                <a:spcPct val="100000"/>
              </a:lnSpc>
            </a:pPr>
            <a:r>
              <a:rPr lang="en-GB" sz="2400" dirty="0" smtClean="0">
                <a:solidFill>
                  <a:srgbClr val="C4F2E5"/>
                </a:solidFill>
                <a:latin typeface="GT Walsheim" panose="00000500000000000000" pitchFamily="50" charset="0"/>
              </a:rPr>
              <a:t>Please follow our visitor routes.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75" y="191402"/>
            <a:ext cx="710447" cy="25953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036616" y="2214362"/>
            <a:ext cx="2447209" cy="10552"/>
          </a:xfrm>
          <a:prstGeom prst="straightConnector1">
            <a:avLst/>
          </a:prstGeom>
          <a:ln w="152400">
            <a:solidFill>
              <a:srgbClr val="3E00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" y="968139"/>
            <a:ext cx="3238176" cy="8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9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E0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993721"/>
            <a:ext cx="4319588" cy="1325867"/>
          </a:xfrm>
          <a:prstGeom prst="rect">
            <a:avLst/>
          </a:prstGeom>
          <a:solidFill>
            <a:srgbClr val="3E0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919" y="3129813"/>
            <a:ext cx="3591749" cy="650102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C4F2E5"/>
                </a:solidFill>
                <a:latin typeface="GT Walsheim" panose="00000500000000000000" pitchFamily="50" charset="0"/>
              </a:rPr>
              <a:t>Please use hand sanitizer. We’ll be doing regular cleaning checks.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75" y="191402"/>
            <a:ext cx="710447" cy="2595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91" y="743934"/>
            <a:ext cx="1485403" cy="184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9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E0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993721"/>
            <a:ext cx="4319588" cy="1325867"/>
          </a:xfrm>
          <a:prstGeom prst="rect">
            <a:avLst/>
          </a:prstGeom>
          <a:solidFill>
            <a:srgbClr val="3E0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919" y="3145672"/>
            <a:ext cx="3591749" cy="650102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C4F2E5"/>
                </a:solidFill>
                <a:latin typeface="GT Walsheim" panose="00000500000000000000" pitchFamily="50" charset="0"/>
              </a:rPr>
              <a:t>We accept cash but prefer contactless in our café and shop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75" y="191402"/>
            <a:ext cx="710447" cy="2595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4465">
            <a:off x="1391404" y="1459778"/>
            <a:ext cx="1069667" cy="722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3" y="1159322"/>
            <a:ext cx="808784" cy="1310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769" y="1153454"/>
            <a:ext cx="1316453" cy="131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8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E0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993721"/>
            <a:ext cx="4319588" cy="1325867"/>
          </a:xfrm>
          <a:prstGeom prst="rect">
            <a:avLst/>
          </a:prstGeom>
          <a:solidFill>
            <a:srgbClr val="3E0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919" y="3329896"/>
            <a:ext cx="3591749" cy="549126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C4F2E5"/>
                </a:solidFill>
                <a:latin typeface="GT Walsheim" panose="00000500000000000000" pitchFamily="50" charset="0"/>
              </a:rPr>
              <a:t>See you soon!</a:t>
            </a:r>
          </a:p>
          <a:p>
            <a:r>
              <a:rPr lang="en-GB" sz="2000" dirty="0">
                <a:solidFill>
                  <a:srgbClr val="C4F2E5"/>
                </a:solidFill>
                <a:latin typeface="GT Walsheim" panose="00000500000000000000" pitchFamily="50" charset="0"/>
              </a:rPr>
              <a:t>c</a:t>
            </a:r>
            <a:r>
              <a:rPr lang="en-GB" sz="2000" dirty="0" smtClean="0">
                <a:solidFill>
                  <a:srgbClr val="C4F2E5"/>
                </a:solidFill>
                <a:latin typeface="GT Walsheim" panose="00000500000000000000" pitchFamily="50" charset="0"/>
              </a:rPr>
              <a:t>itymuseum.leeds.gov.uk</a:t>
            </a:r>
          </a:p>
          <a:p>
            <a:endParaRPr lang="en-GB" sz="2400" dirty="0" smtClean="0">
              <a:solidFill>
                <a:srgbClr val="C4F2E5"/>
              </a:solidFill>
              <a:latin typeface="GT Walsheim" panose="00000500000000000000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75" y="191402"/>
            <a:ext cx="710447" cy="259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97919" cy="299371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392998" y="2050777"/>
            <a:ext cx="792000" cy="792000"/>
          </a:xfrm>
          <a:prstGeom prst="ellipse">
            <a:avLst/>
          </a:prstGeom>
          <a:solidFill>
            <a:srgbClr val="3E0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334265" y="2319819"/>
            <a:ext cx="9094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C4F2E5"/>
                </a:solidFill>
                <a:latin typeface="GT Walsheim" panose="00000500000000000000" pitchFamily="50" charset="0"/>
              </a:rPr>
              <a:t>Free entry</a:t>
            </a:r>
            <a:endParaRPr lang="en-GB" sz="1050" dirty="0">
              <a:solidFill>
                <a:srgbClr val="C4F2E5"/>
              </a:solidFill>
              <a:latin typeface="GT Walshei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38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</TotalTime>
  <Words>92</Words>
  <Application>Microsoft Office PowerPoint</Application>
  <PresentationFormat>Custom</PresentationFormat>
  <Paragraphs>15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GT Walsheim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Leeds City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Merritt, Sara</dc:creator>
  <cp:lastModifiedBy>Merritt, Sara</cp:lastModifiedBy>
  <cp:revision>21</cp:revision>
  <dcterms:created xsi:type="dcterms:W3CDTF">2020-07-16T14:10:32Z</dcterms:created>
  <dcterms:modified xsi:type="dcterms:W3CDTF">2020-08-12T13:45:02Z</dcterms:modified>
</cp:coreProperties>
</file>